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7" r:id="rId2"/>
    <p:sldId id="256" r:id="rId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4660"/>
  </p:normalViewPr>
  <p:slideViewPr>
    <p:cSldViewPr snapToGrid="0">
      <p:cViewPr varScale="1">
        <p:scale>
          <a:sx n="88" d="100"/>
          <a:sy n="88" d="100"/>
        </p:scale>
        <p:origin x="3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63F7E05A-43A2-4804-B30F-7049F0600073}" type="datetimeFigureOut">
              <a:rPr lang="it-IT" smtClean="0"/>
              <a:t>04/06/2019</a:t>
            </a:fld>
            <a:endParaRPr lang="it-IT"/>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it-IT"/>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1D9DE575-9289-4E9E-8572-7B67C1207AA1}" type="slidenum">
              <a:rPr lang="it-IT" smtClean="0"/>
              <a:t>‹N›</a:t>
            </a:fld>
            <a:endParaRPr lang="it-IT"/>
          </a:p>
        </p:txBody>
      </p:sp>
    </p:spTree>
    <p:extLst>
      <p:ext uri="{BB962C8B-B14F-4D97-AF65-F5344CB8AC3E}">
        <p14:creationId xmlns:p14="http://schemas.microsoft.com/office/powerpoint/2010/main" val="3567535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3F7E05A-43A2-4804-B30F-7049F0600073}" type="datetimeFigureOut">
              <a:rPr lang="it-IT" smtClean="0"/>
              <a:t>04/06/2019</a:t>
            </a:fld>
            <a:endParaRPr lang="it-IT"/>
          </a:p>
        </p:txBody>
      </p:sp>
      <p:sp>
        <p:nvSpPr>
          <p:cNvPr id="6" name="Footer Placeholder 5"/>
          <p:cNvSpPr>
            <a:spLocks noGrp="1"/>
          </p:cNvSpPr>
          <p:nvPr>
            <p:ph type="ftr" sz="quarter" idx="11"/>
          </p:nvPr>
        </p:nvSpPr>
        <p:spPr/>
        <p:txBody>
          <a:bodyPr/>
          <a:lstStyle/>
          <a:p>
            <a:endParaRPr lang="it-IT"/>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2124966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it-IT" smtClean="0"/>
              <a:t>Fare clic per modificare lo stile del titolo</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3F7E05A-43A2-4804-B30F-7049F0600073}" type="datetimeFigureOut">
              <a:rPr lang="it-IT" smtClean="0"/>
              <a:t>04/06/2019</a:t>
            </a:fld>
            <a:endParaRPr lang="it-IT"/>
          </a:p>
        </p:txBody>
      </p:sp>
      <p:sp>
        <p:nvSpPr>
          <p:cNvPr id="5" name="Footer Placeholder 4"/>
          <p:cNvSpPr>
            <a:spLocks noGrp="1"/>
          </p:cNvSpPr>
          <p:nvPr>
            <p:ph type="ftr" sz="quarter" idx="11"/>
          </p:nvPr>
        </p:nvSpPr>
        <p:spPr/>
        <p:txBody>
          <a:bodyPr/>
          <a:lstStyle/>
          <a:p>
            <a:endParaRPr lang="it-IT"/>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273659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it-IT" smtClean="0"/>
              <a:t>Fare clic per modificare lo stile del titolo</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3F7E05A-43A2-4804-B30F-7049F0600073}" type="datetimeFigureOut">
              <a:rPr lang="it-IT" smtClean="0"/>
              <a:t>04/06/2019</a:t>
            </a:fld>
            <a:endParaRPr lang="it-IT"/>
          </a:p>
        </p:txBody>
      </p:sp>
      <p:sp>
        <p:nvSpPr>
          <p:cNvPr id="5" name="Footer Placeholder 4"/>
          <p:cNvSpPr>
            <a:spLocks noGrp="1"/>
          </p:cNvSpPr>
          <p:nvPr>
            <p:ph type="ftr" sz="quarter" idx="11"/>
          </p:nvPr>
        </p:nvSpPr>
        <p:spPr/>
        <p:txBody>
          <a:bodyPr/>
          <a:lstStyle/>
          <a:p>
            <a:endParaRPr lang="it-IT"/>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1485320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3F7E05A-43A2-4804-B30F-7049F0600073}" type="datetimeFigureOut">
              <a:rPr lang="it-IT" smtClean="0"/>
              <a:t>04/06/2019</a:t>
            </a:fld>
            <a:endParaRPr lang="it-IT"/>
          </a:p>
        </p:txBody>
      </p:sp>
      <p:sp>
        <p:nvSpPr>
          <p:cNvPr id="5" name="Footer Placeholder 4"/>
          <p:cNvSpPr>
            <a:spLocks noGrp="1"/>
          </p:cNvSpPr>
          <p:nvPr>
            <p:ph type="ftr" sz="quarter" idx="11"/>
          </p:nvPr>
        </p:nvSpPr>
        <p:spPr/>
        <p:txBody>
          <a:bodyPr/>
          <a:lstStyle/>
          <a:p>
            <a:endParaRPr lang="it-IT"/>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1882557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3F7E05A-43A2-4804-B30F-7049F0600073}" type="datetimeFigureOut">
              <a:rPr lang="it-IT" smtClean="0"/>
              <a:t>04/06/2019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1910395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3F7E05A-43A2-4804-B30F-7049F0600073}" type="datetimeFigureOut">
              <a:rPr lang="it-IT" smtClean="0"/>
              <a:t>04/06/2019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2006324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3F7E05A-43A2-4804-B30F-7049F0600073}" type="datetimeFigureOut">
              <a:rPr lang="it-IT" smtClean="0"/>
              <a:t>04/06/2019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3775239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3F7E05A-43A2-4804-B30F-7049F0600073}" type="datetimeFigureOut">
              <a:rPr lang="it-IT" smtClean="0"/>
              <a:t>04/06/2019</a:t>
            </a:fld>
            <a:endParaRPr lang="it-IT"/>
          </a:p>
        </p:txBody>
      </p:sp>
      <p:sp>
        <p:nvSpPr>
          <p:cNvPr id="5" name="Footer Placeholder 4"/>
          <p:cNvSpPr>
            <a:spLocks noGrp="1"/>
          </p:cNvSpPr>
          <p:nvPr>
            <p:ph type="ftr" sz="quarter" idx="11"/>
          </p:nvPr>
        </p:nvSpPr>
        <p:spPr/>
        <p:txBody>
          <a:bodyPr/>
          <a:lstStyle/>
          <a:p>
            <a:endParaRPr lang="it-IT"/>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2952690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3F7E05A-43A2-4804-B30F-7049F0600073}" type="datetimeFigureOut">
              <a:rPr lang="it-IT" smtClean="0"/>
              <a:t>04/06/2019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2669281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3F7E05A-43A2-4804-B30F-7049F0600073}" type="datetimeFigureOut">
              <a:rPr lang="it-IT" smtClean="0"/>
              <a:t>04/06/2019</a:t>
            </a:fld>
            <a:endParaRPr lang="it-IT"/>
          </a:p>
        </p:txBody>
      </p:sp>
      <p:sp>
        <p:nvSpPr>
          <p:cNvPr id="5" name="Footer Placeholder 4"/>
          <p:cNvSpPr>
            <a:spLocks noGrp="1"/>
          </p:cNvSpPr>
          <p:nvPr>
            <p:ph type="ftr" sz="quarter" idx="11"/>
          </p:nvPr>
        </p:nvSpPr>
        <p:spPr/>
        <p:txBody>
          <a:bodyPr/>
          <a:lstStyle/>
          <a:p>
            <a:endParaRPr lang="it-IT"/>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2865312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63F7E05A-43A2-4804-B30F-7049F0600073}" type="datetimeFigureOut">
              <a:rPr lang="it-IT" smtClean="0"/>
              <a:t>04/06/2019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427425130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3F7E05A-43A2-4804-B30F-7049F0600073}" type="datetimeFigureOut">
              <a:rPr lang="it-IT" smtClean="0"/>
              <a:t>04/06/2019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294075773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63F7E05A-43A2-4804-B30F-7049F0600073}" type="datetimeFigureOut">
              <a:rPr lang="it-IT" smtClean="0"/>
              <a:t>04/06/2019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2583648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7E05A-43A2-4804-B30F-7049F0600073}" type="datetimeFigureOut">
              <a:rPr lang="it-IT" smtClean="0"/>
              <a:t>04/06/2019</a:t>
            </a:fld>
            <a:endParaRPr lang="it-IT"/>
          </a:p>
        </p:txBody>
      </p:sp>
      <p:sp>
        <p:nvSpPr>
          <p:cNvPr id="3" name="Footer Placeholder 2"/>
          <p:cNvSpPr>
            <a:spLocks noGrp="1"/>
          </p:cNvSpPr>
          <p:nvPr>
            <p:ph type="ftr" sz="quarter" idx="11"/>
          </p:nvPr>
        </p:nvSpPr>
        <p:spPr/>
        <p:txBody>
          <a:bodyPr/>
          <a:lstStyle/>
          <a:p>
            <a:endParaRPr lang="it-IT"/>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4250818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3F7E05A-43A2-4804-B30F-7049F0600073}" type="datetimeFigureOut">
              <a:rPr lang="it-IT" smtClean="0"/>
              <a:t>04/06/2019</a:t>
            </a:fld>
            <a:endParaRPr lang="it-IT"/>
          </a:p>
        </p:txBody>
      </p:sp>
      <p:sp>
        <p:nvSpPr>
          <p:cNvPr id="6" name="Footer Placeholder 5"/>
          <p:cNvSpPr>
            <a:spLocks noGrp="1"/>
          </p:cNvSpPr>
          <p:nvPr>
            <p:ph type="ftr" sz="quarter" idx="11"/>
          </p:nvPr>
        </p:nvSpPr>
        <p:spPr/>
        <p:txBody>
          <a:bodyPr/>
          <a:lstStyle/>
          <a:p>
            <a:endParaRPr lang="it-IT"/>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71394079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3F7E05A-43A2-4804-B30F-7049F0600073}" type="datetimeFigureOut">
              <a:rPr lang="it-IT" smtClean="0"/>
              <a:t>04/06/2019</a:t>
            </a:fld>
            <a:endParaRPr lang="it-IT"/>
          </a:p>
        </p:txBody>
      </p:sp>
      <p:sp>
        <p:nvSpPr>
          <p:cNvPr id="6" name="Footer Placeholder 5"/>
          <p:cNvSpPr>
            <a:spLocks noGrp="1"/>
          </p:cNvSpPr>
          <p:nvPr>
            <p:ph type="ftr" sz="quarter" idx="11"/>
          </p:nvPr>
        </p:nvSpPr>
        <p:spPr/>
        <p:txBody>
          <a:bodyPr/>
          <a:lstStyle/>
          <a:p>
            <a:endParaRPr lang="it-IT"/>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2269680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63F7E05A-43A2-4804-B30F-7049F0600073}" type="datetimeFigureOut">
              <a:rPr lang="it-IT" smtClean="0"/>
              <a:t>04/06/2019</a:t>
            </a:fld>
            <a:endParaRPr lang="it-IT"/>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it-IT"/>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1D9DE575-9289-4E9E-8572-7B67C1207AA1}" type="slidenum">
              <a:rPr lang="it-IT" smtClean="0"/>
              <a:t>‹N›</a:t>
            </a:fld>
            <a:endParaRPr lang="it-IT"/>
          </a:p>
        </p:txBody>
      </p:sp>
    </p:spTree>
    <p:extLst>
      <p:ext uri="{BB962C8B-B14F-4D97-AF65-F5344CB8AC3E}">
        <p14:creationId xmlns:p14="http://schemas.microsoft.com/office/powerpoint/2010/main" val="1778676143"/>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 id="214748382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a:latin typeface="Arial Black" panose="020B0A04020102020204" pitchFamily="34" charset="0"/>
              </a:rPr>
              <a:t>The story of Anne Frank &amp; Oscar Schindler</a:t>
            </a:r>
            <a:endParaRPr lang="it-IT" dirty="0">
              <a:latin typeface="Arial Black" panose="020B0A04020102020204" pitchFamily="34" charset="0"/>
            </a:endParaRPr>
          </a:p>
        </p:txBody>
      </p:sp>
      <p:pic>
        <p:nvPicPr>
          <p:cNvPr id="8" name="Segnaposto contenuto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54953" y="2700181"/>
            <a:ext cx="3637392" cy="2743200"/>
          </a:xfrm>
        </p:spPr>
      </p:pic>
      <p:pic>
        <p:nvPicPr>
          <p:cNvPr id="9" name="Immagin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1208" y="1926772"/>
            <a:ext cx="5003477" cy="2145009"/>
          </a:xfrm>
          <a:prstGeom prst="rect">
            <a:avLst/>
          </a:prstGeom>
        </p:spPr>
      </p:pic>
      <p:pic>
        <p:nvPicPr>
          <p:cNvPr id="10" name="Immagin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7809" y="4248674"/>
            <a:ext cx="4281033" cy="2389414"/>
          </a:xfrm>
          <a:prstGeom prst="rect">
            <a:avLst/>
          </a:prstGeom>
        </p:spPr>
      </p:pic>
    </p:spTree>
    <p:extLst>
      <p:ext uri="{BB962C8B-B14F-4D97-AF65-F5344CB8AC3E}">
        <p14:creationId xmlns:p14="http://schemas.microsoft.com/office/powerpoint/2010/main" val="4291476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91669" y="3460447"/>
            <a:ext cx="8825658" cy="2677648"/>
          </a:xfrm>
        </p:spPr>
        <p:txBody>
          <a:bodyPr/>
          <a:lstStyle/>
          <a:p>
            <a:r>
              <a:rPr lang="en-US" sz="1800" dirty="0"/>
              <a:t/>
            </a:r>
            <a:br>
              <a:rPr lang="en-US" sz="1800" dirty="0"/>
            </a:br>
            <a:r>
              <a:rPr lang="en-US" sz="1800" dirty="0"/>
              <a:t>DAY 1: fly to Amsterdam where you will be met by our representative and transferred to you hotel for a overnight</a:t>
            </a:r>
            <a:br>
              <a:rPr lang="en-US" sz="1800" dirty="0"/>
            </a:br>
            <a:r>
              <a:rPr lang="en-US" sz="1800" dirty="0"/>
              <a:t>​DAY 2: Visit Anne Frank's House </a:t>
            </a:r>
            <a:br>
              <a:rPr lang="en-US" sz="1800" dirty="0"/>
            </a:br>
            <a:r>
              <a:rPr lang="en-US" sz="1800" dirty="0"/>
              <a:t>link-https://www.annefrank.org/en/</a:t>
            </a:r>
            <a:br>
              <a:rPr lang="en-US" sz="1800" dirty="0"/>
            </a:br>
            <a:r>
              <a:rPr lang="en-US" sz="1800" dirty="0"/>
              <a:t>Information about the museum</a:t>
            </a:r>
            <a:br>
              <a:rPr lang="en-US" sz="1800" dirty="0"/>
            </a:br>
            <a:r>
              <a:rPr lang="en-US" sz="1800" dirty="0"/>
              <a:t>Practical information Read more about the museum’s accessibility, the cloakroom, audio tours, the museum café, the museum shop, photography, and our Terms and Conditions for Visitors.</a:t>
            </a:r>
            <a:br>
              <a:rPr lang="en-US" sz="1800" dirty="0"/>
            </a:br>
            <a:r>
              <a:rPr lang="en-US" sz="1800" dirty="0"/>
              <a:t>Inside the museum The Anne Frank House is a museum with a story. As a visitor, you experience this story through quotes, photos, videos, and original items.</a:t>
            </a:r>
            <a:br>
              <a:rPr lang="en-US" sz="1800" dirty="0"/>
            </a:br>
            <a:r>
              <a:rPr lang="en-US" sz="1800" dirty="0"/>
              <a:t>Group visits Read more about visiting the museum with a group or a school class.</a:t>
            </a:r>
            <a:br>
              <a:rPr lang="en-US" sz="1800" dirty="0"/>
            </a:br>
            <a:r>
              <a:rPr lang="en-US" sz="1800" dirty="0"/>
              <a:t>Collection and research Read more about collection management and conservation and about our historical research, and browse through the stories behind the items in our collection.</a:t>
            </a:r>
            <a:br>
              <a:rPr lang="en-US" sz="1800" dirty="0"/>
            </a:br>
            <a:r>
              <a:rPr lang="en-US" sz="1800" dirty="0"/>
              <a:t>Renewal The Anne Frank House is ready for a new generation.</a:t>
            </a:r>
            <a:br>
              <a:rPr lang="en-US" sz="1800" dirty="0"/>
            </a:br>
            <a:r>
              <a:rPr lang="en-US" sz="1800" dirty="0"/>
              <a:t>Frequently Asked Questions Find the answers to your questions about buying tickets and visiting the museum.</a:t>
            </a:r>
            <a:endParaRPr lang="it-IT" sz="1800" dirty="0"/>
          </a:p>
        </p:txBody>
      </p:sp>
    </p:spTree>
    <p:extLst>
      <p:ext uri="{BB962C8B-B14F-4D97-AF65-F5344CB8AC3E}">
        <p14:creationId xmlns:p14="http://schemas.microsoft.com/office/powerpoint/2010/main" val="1219210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riunioni ione">
  <a:themeElements>
    <a:clrScheme name="Sala riunioni ione">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Sala riunioni 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riunioni 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66</TotalTime>
  <Words>8</Words>
  <Application>Microsoft Office PowerPoint</Application>
  <PresentationFormat>Widescreen</PresentationFormat>
  <Paragraphs>2</Paragraphs>
  <Slides>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vt:i4>
      </vt:variant>
    </vt:vector>
  </HeadingPairs>
  <TitlesOfParts>
    <vt:vector size="7" baseType="lpstr">
      <vt:lpstr>Arial</vt:lpstr>
      <vt:lpstr>Arial Black</vt:lpstr>
      <vt:lpstr>Century Gothic</vt:lpstr>
      <vt:lpstr>Wingdings 3</vt:lpstr>
      <vt:lpstr>Sala riunioni ione</vt:lpstr>
      <vt:lpstr>The story of Anne Frank &amp; Oscar Schindler</vt:lpstr>
      <vt:lpstr> DAY 1: fly to Amsterdam where you will be met by our representative and transferred to you hotel for a overnight ​DAY 2: Visit Anne Frank's House  link-https://www.annefrank.org/en/ Information about the museum Practical information Read more about the museum’s accessibility, the cloakroom, audio tours, the museum café, the museum shop, photography, and our Terms and Conditions for Visitors. Inside the museum The Anne Frank House is a museum with a story. As a visitor, you experience this story through quotes, photos, videos, and original items. Group visits Read more about visiting the museum with a group or a school class. Collection and research Read more about collection management and conservation and about our historical research, and browse through the stories behind the items in our collection. Renewal The Anne Frank House is ready for a new generation. Frequently Asked Questions Find the answers to your questions about buying tickets and visiting the museum.</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Alunno</dc:creator>
  <cp:lastModifiedBy>Alunno</cp:lastModifiedBy>
  <cp:revision>4</cp:revision>
  <dcterms:created xsi:type="dcterms:W3CDTF">2019-06-04T12:35:28Z</dcterms:created>
  <dcterms:modified xsi:type="dcterms:W3CDTF">2019-06-04T13:42:16Z</dcterms:modified>
</cp:coreProperties>
</file>